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99" r:id="rId3"/>
    <p:sldId id="303" r:id="rId4"/>
    <p:sldId id="300" r:id="rId5"/>
    <p:sldId id="301" r:id="rId6"/>
    <p:sldId id="302" r:id="rId7"/>
    <p:sldId id="305" r:id="rId8"/>
    <p:sldId id="295" r:id="rId9"/>
    <p:sldId id="304" r:id="rId10"/>
    <p:sldId id="298" r:id="rId11"/>
    <p:sldId id="296" r:id="rId12"/>
    <p:sldId id="260" r:id="rId13"/>
    <p:sldId id="297" r:id="rId14"/>
    <p:sldId id="258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24"/>
  </p:normalViewPr>
  <p:slideViewPr>
    <p:cSldViewPr snapToGrid="0" snapToObjects="1">
      <p:cViewPr varScale="1">
        <p:scale>
          <a:sx n="76" d="100"/>
          <a:sy n="76" d="100"/>
        </p:scale>
        <p:origin x="216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121D9-9C1B-E14D-B3D7-7EA929E15A7F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B1563-2D99-1C44-A211-BEDB2096F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97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B1563-2D99-1C44-A211-BEDB2096FE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96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B1563-2D99-1C44-A211-BEDB2096FE1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7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97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20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92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11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7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4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0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3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93737"/>
            <a:ext cx="12192000" cy="2201863"/>
          </a:xfrm>
        </p:spPr>
        <p:txBody>
          <a:bodyPr anchor="ctr">
            <a:normAutofit/>
          </a:bodyPr>
          <a:lstStyle/>
          <a:p>
            <a:r>
              <a:rPr lang="en-US" sz="8000" dirty="0" smtClean="0">
                <a:latin typeface="+mn-lt"/>
              </a:rPr>
              <a:t>Native </a:t>
            </a:r>
            <a:r>
              <a:rPr lang="en-US" sz="8000" dirty="0" smtClean="0">
                <a:latin typeface="+mn-lt"/>
              </a:rPr>
              <a:t>Modules in </a:t>
            </a:r>
            <a:r>
              <a:rPr lang="en-US" sz="8000" dirty="0" smtClean="0">
                <a:latin typeface="+mn-lt"/>
              </a:rPr>
              <a:t>Swift</a:t>
            </a:r>
            <a:endParaRPr lang="en-US" sz="80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596216"/>
            <a:ext cx="9144000" cy="3232254"/>
          </a:xfrm>
        </p:spPr>
        <p:txBody>
          <a:bodyPr>
            <a:normAutofit fontScale="85000" lnSpcReduction="20000"/>
          </a:bodyPr>
          <a:lstStyle/>
          <a:p>
            <a:r>
              <a:rPr lang="en-US" sz="6000" dirty="0" smtClean="0">
                <a:latin typeface="+mj-lt"/>
              </a:rPr>
              <a:t>Ray </a:t>
            </a:r>
            <a:r>
              <a:rPr lang="en-US" sz="6000" dirty="0" smtClean="0">
                <a:latin typeface="+mj-lt"/>
              </a:rPr>
              <a:t>Deck</a:t>
            </a:r>
          </a:p>
          <a:p>
            <a:endParaRPr lang="en-US" sz="6000" dirty="0" smtClean="0">
              <a:latin typeface="+mj-lt"/>
            </a:endParaRPr>
          </a:p>
          <a:p>
            <a:endParaRPr lang="en-US" sz="6000" dirty="0" smtClean="0">
              <a:latin typeface="+mj-lt"/>
            </a:endParaRPr>
          </a:p>
          <a:p>
            <a:r>
              <a:rPr lang="en-US" sz="5200" dirty="0" smtClean="0">
                <a:latin typeface="+mj-lt"/>
              </a:rPr>
              <a:t>@</a:t>
            </a:r>
            <a:r>
              <a:rPr lang="en-US" sz="5200" dirty="0" err="1" smtClean="0">
                <a:latin typeface="+mj-lt"/>
              </a:rPr>
              <a:t>ray_deck</a:t>
            </a:r>
            <a:endParaRPr lang="en-US" sz="5200" dirty="0" smtClean="0">
              <a:latin typeface="+mj-lt"/>
            </a:endParaRPr>
          </a:p>
          <a:p>
            <a:r>
              <a:rPr lang="en-US" sz="4800" dirty="0" err="1">
                <a:latin typeface="+mj-lt"/>
              </a:rPr>
              <a:t>g</a:t>
            </a:r>
            <a:r>
              <a:rPr lang="en-US" sz="4800" dirty="0" err="1" smtClean="0">
                <a:latin typeface="+mj-lt"/>
              </a:rPr>
              <a:t>ithub.com</a:t>
            </a:r>
            <a:r>
              <a:rPr lang="en-US" sz="4800" dirty="0" smtClean="0">
                <a:latin typeface="+mj-lt"/>
              </a:rPr>
              <a:t>/</a:t>
            </a:r>
            <a:r>
              <a:rPr lang="en-US" sz="4800" dirty="0" err="1" smtClean="0">
                <a:latin typeface="+mj-lt"/>
              </a:rPr>
              <a:t>rhdeck</a:t>
            </a:r>
            <a:r>
              <a:rPr lang="en-US" sz="4800" dirty="0" smtClean="0">
                <a:latin typeface="+mj-lt"/>
              </a:rPr>
              <a:t>/</a:t>
            </a:r>
            <a:r>
              <a:rPr lang="en-US" sz="4800" dirty="0" err="1" smtClean="0">
                <a:latin typeface="+mj-lt"/>
              </a:rPr>
              <a:t>rnboston</a:t>
            </a:r>
            <a:endParaRPr lang="en-US" sz="4800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218" y="4572002"/>
            <a:ext cx="2455333" cy="24553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2735" y="4530774"/>
            <a:ext cx="2455333" cy="22098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350" y="4344174"/>
            <a:ext cx="2527300" cy="72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0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Applying to an App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190228"/>
            <a:ext cx="11870267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40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From within your app project</a:t>
            </a:r>
            <a:r>
              <a:rPr lang="mr-IN" sz="40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  <a:endParaRPr lang="en-US" sz="4000" i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 smtClean="0"/>
              <a:t>yarn add </a:t>
            </a:r>
            <a:r>
              <a:rPr lang="en-US" sz="4800" dirty="0" err="1" smtClean="0"/>
              <a:t>mymodule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(note peer dependency warning!)</a:t>
            </a: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/>
              <a:t>y</a:t>
            </a:r>
            <a:r>
              <a:rPr lang="en-US" sz="4800" dirty="0" smtClean="0"/>
              <a:t>arn add react-native-swift</a:t>
            </a: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/>
              <a:t>r</a:t>
            </a:r>
            <a:r>
              <a:rPr lang="en-US" sz="4800" dirty="0" smtClean="0"/>
              <a:t>eact-native link</a:t>
            </a:r>
          </a:p>
        </p:txBody>
      </p:sp>
    </p:spTree>
    <p:extLst>
      <p:ext uri="{BB962C8B-B14F-4D97-AF65-F5344CB8AC3E}">
        <p14:creationId xmlns:p14="http://schemas.microsoft.com/office/powerpoint/2010/main" val="156504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8723842" cy="1600200"/>
          </a:xfrm>
        </p:spPr>
        <p:txBody>
          <a:bodyPr>
            <a:normAutofit/>
          </a:bodyPr>
          <a:lstStyle/>
          <a:p>
            <a:r>
              <a:rPr lang="en-US" sz="8000" smtClean="0"/>
              <a:t>react-native-swift-cli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8723842" cy="25542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arn 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global add react-native-swift-cli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0973" y="3064934"/>
            <a:ext cx="3765314" cy="33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47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Getting Started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25692"/>
            <a:ext cx="10515600" cy="4532307"/>
          </a:xfrm>
        </p:spPr>
        <p:txBody>
          <a:bodyPr>
            <a:noAutofit/>
          </a:bodyPr>
          <a:lstStyle/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 err="1" smtClean="0"/>
              <a:t>rns</a:t>
            </a:r>
            <a:r>
              <a:rPr lang="en-US" sz="5400" dirty="0" smtClean="0"/>
              <a:t> </a:t>
            </a:r>
            <a:r>
              <a:rPr lang="en-US" sz="5400" dirty="0" err="1" smtClean="0"/>
              <a:t>i</a:t>
            </a:r>
            <a:r>
              <a:rPr lang="en-US" sz="5400" dirty="0" smtClean="0"/>
              <a:t> </a:t>
            </a:r>
            <a:r>
              <a:rPr lang="en-US" sz="5400" dirty="0" err="1" smtClean="0"/>
              <a:t>myproject</a:t>
            </a:r>
            <a:r>
              <a:rPr lang="en-US" sz="5400" dirty="0" smtClean="0"/>
              <a:t> ./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c</a:t>
            </a:r>
            <a:r>
              <a:rPr lang="en-US" sz="5400" dirty="0" smtClean="0"/>
              <a:t>ode 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o</a:t>
            </a:r>
            <a:r>
              <a:rPr lang="en-US" sz="5400" dirty="0" smtClean="0"/>
              <a:t>pen </a:t>
            </a:r>
            <a:r>
              <a:rPr lang="en-US" sz="5400" dirty="0" err="1" smtClean="0"/>
              <a:t>myproject</a:t>
            </a:r>
            <a:r>
              <a:rPr lang="en-US" sz="5400" dirty="0" smtClean="0"/>
              <a:t>/</a:t>
            </a:r>
            <a:r>
              <a:rPr lang="en-US" sz="5400" dirty="0" err="1" smtClean="0"/>
              <a:t>ios</a:t>
            </a:r>
            <a:r>
              <a:rPr lang="en-US" sz="5400" dirty="0" smtClean="0"/>
              <a:t>/*</a:t>
            </a:r>
            <a:r>
              <a:rPr lang="en-US" sz="5400" dirty="0" err="1" smtClean="0"/>
              <a:t>xcode</a:t>
            </a:r>
            <a:r>
              <a:rPr lang="en-US" sz="5400" dirty="0" smtClean="0"/>
              <a:t>*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0944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Better Development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325693"/>
            <a:ext cx="11870267" cy="4351338"/>
          </a:xfrm>
        </p:spPr>
        <p:txBody>
          <a:bodyPr>
            <a:noAutofit/>
          </a:bodyPr>
          <a:lstStyle/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 err="1" smtClean="0"/>
              <a:t>rns</a:t>
            </a:r>
            <a:r>
              <a:rPr lang="en-US" sz="5400" dirty="0" smtClean="0"/>
              <a:t> m tester 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code tester 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open </a:t>
            </a:r>
            <a:r>
              <a:rPr lang="en-US" sz="5400" dirty="0" smtClean="0"/>
              <a:t>tester/</a:t>
            </a:r>
            <a:r>
              <a:rPr lang="en-US" sz="5400" dirty="0" err="1" smtClean="0"/>
              <a:t>ios</a:t>
            </a:r>
            <a:r>
              <a:rPr lang="en-US" sz="5400" dirty="0" smtClean="0"/>
              <a:t>/*</a:t>
            </a:r>
            <a:r>
              <a:rPr lang="en-US" sz="5400" dirty="0" err="1" smtClean="0"/>
              <a:t>xcode</a:t>
            </a:r>
            <a:r>
              <a:rPr lang="en-US" sz="5400" dirty="0" smtClean="0"/>
              <a:t>*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6612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what’s next?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6" y="2251605"/>
            <a:ext cx="3143250" cy="3143250"/>
          </a:xfrm>
          <a:prstGeom prst="rect">
            <a:avLst/>
          </a:prstGeom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353" y="2482321"/>
            <a:ext cx="2453568" cy="22082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67181" y="1296195"/>
            <a:ext cx="5962917" cy="5054070"/>
          </a:xfrm>
          <a:prstGeom prst="rect">
            <a:avLst/>
          </a:prstGeom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114498" y="2496237"/>
            <a:ext cx="173390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+</a:t>
            </a:r>
            <a:endParaRPr lang="en-US" sz="138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45828" y="2496237"/>
            <a:ext cx="173390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=</a:t>
            </a:r>
            <a:endParaRPr lang="en-US" sz="13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78367" y="5806158"/>
            <a:ext cx="110379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mtClean="0"/>
              <a:t>github.com</a:t>
            </a:r>
            <a:r>
              <a:rPr lang="en-US" sz="4400" dirty="0" smtClean="0"/>
              <a:t>/</a:t>
            </a:r>
            <a:r>
              <a:rPr lang="en-US" sz="4400" dirty="0" err="1" smtClean="0"/>
              <a:t>rhdeck</a:t>
            </a:r>
            <a:r>
              <a:rPr lang="en-US" sz="4400" dirty="0" smtClean="0"/>
              <a:t>/react-native-</a:t>
            </a:r>
            <a:r>
              <a:rPr lang="en-US" sz="4400" dirty="0" err="1" smtClean="0"/>
              <a:t>coreml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7941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190625"/>
          </a:xfrm>
        </p:spPr>
        <p:txBody>
          <a:bodyPr/>
          <a:lstStyle/>
          <a:p>
            <a:pPr algn="ctr"/>
            <a:r>
              <a:rPr lang="en-US" smtClean="0"/>
              <a:t>Thank You!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157663"/>
            <a:ext cx="10515600" cy="1931987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 smtClean="0">
                <a:solidFill>
                  <a:schemeClr val="tx1"/>
                </a:solidFill>
              </a:rPr>
              <a:t>github</a:t>
            </a:r>
            <a:r>
              <a:rPr lang="en-US" sz="4400" dirty="0" smtClean="0">
                <a:solidFill>
                  <a:schemeClr val="tx1"/>
                </a:solidFill>
              </a:rPr>
              <a:t>/</a:t>
            </a:r>
            <a:r>
              <a:rPr lang="en-US" sz="4400" dirty="0" err="1" smtClean="0">
                <a:solidFill>
                  <a:schemeClr val="tx1"/>
                </a:solidFill>
              </a:rPr>
              <a:t>rhdeck</a:t>
            </a:r>
            <a:r>
              <a:rPr lang="en-US" sz="4400" dirty="0" smtClean="0">
                <a:solidFill>
                  <a:schemeClr val="tx1"/>
                </a:solidFill>
              </a:rPr>
              <a:t>/</a:t>
            </a:r>
            <a:r>
              <a:rPr lang="en-US" sz="4400" dirty="0" err="1" smtClean="0">
                <a:solidFill>
                  <a:schemeClr val="tx1"/>
                </a:solidFill>
              </a:rPr>
              <a:t>rnboston</a:t>
            </a:r>
            <a:endParaRPr lang="en-US" sz="4400" dirty="0" smtClean="0">
              <a:solidFill>
                <a:schemeClr val="tx1"/>
              </a:solidFill>
            </a:endParaRPr>
          </a:p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55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076" y="222248"/>
            <a:ext cx="10545764" cy="1325563"/>
          </a:xfrm>
        </p:spPr>
        <p:txBody>
          <a:bodyPr>
            <a:noAutofit/>
          </a:bodyPr>
          <a:lstStyle/>
          <a:p>
            <a:r>
              <a:rPr lang="en-US" sz="8000" dirty="0" smtClean="0"/>
              <a:t>Stages of RN Love</a:t>
            </a:r>
            <a:endParaRPr lang="en-US" sz="8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75" y="2077243"/>
            <a:ext cx="2287588" cy="22875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3538" y="4429179"/>
            <a:ext cx="30146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</a:t>
            </a:r>
            <a:r>
              <a:rPr lang="en-US" sz="2800" smtClean="0"/>
              <a:t>reate-react-native-app</a:t>
            </a:r>
            <a:endParaRPr lang="en-US" sz="28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744" y="1731972"/>
            <a:ext cx="2455333" cy="245533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199" y="3168646"/>
            <a:ext cx="1203325" cy="12033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186502" y="4414837"/>
            <a:ext cx="2563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</a:t>
            </a:r>
            <a:r>
              <a:rPr lang="en-US" sz="2800" dirty="0" smtClean="0"/>
              <a:t>eact-native </a:t>
            </a:r>
            <a:r>
              <a:rPr lang="en-US" sz="2800" dirty="0" err="1" smtClean="0"/>
              <a:t>init</a:t>
            </a:r>
            <a:endParaRPr lang="en-US" sz="2800" dirty="0"/>
          </a:p>
        </p:txBody>
      </p:sp>
      <p:pic>
        <p:nvPicPr>
          <p:cNvPr id="13" name="Content Placeholder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2746" y="2077243"/>
            <a:ext cx="2461168" cy="246116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504235" y="4375185"/>
            <a:ext cx="2401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Making Native Components!</a:t>
            </a:r>
            <a:endParaRPr lang="en-US" sz="2800" dirty="0"/>
          </a:p>
        </p:txBody>
      </p:sp>
      <p:sp>
        <p:nvSpPr>
          <p:cNvPr id="16" name="Right Arrow 15"/>
          <p:cNvSpPr/>
          <p:nvPr/>
        </p:nvSpPr>
        <p:spPr>
          <a:xfrm>
            <a:off x="3444877" y="2793477"/>
            <a:ext cx="514350" cy="102870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7478182" y="2793477"/>
            <a:ext cx="514350" cy="102870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7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Why?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Multithreading</a:t>
            </a:r>
          </a:p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Business logic</a:t>
            </a:r>
          </a:p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Esoteric subsystem</a:t>
            </a:r>
          </a:p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New Tech! 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87334" y="4601136"/>
            <a:ext cx="2403298" cy="203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5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152569"/>
            <a:ext cx="9399587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748729"/>
            <a:ext cx="1885950" cy="1471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2934730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52486" y="610658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771244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631900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107791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232644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4" idx="3"/>
            <a:endCxn id="5" idx="1"/>
          </p:cNvCxnSpPr>
          <p:nvPr/>
        </p:nvCxnSpPr>
        <p:spPr>
          <a:xfrm flipV="1">
            <a:off x="3167063" y="3450668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264519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147838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450668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itle 4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9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288035"/>
            <a:ext cx="9382653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884195"/>
            <a:ext cx="1885950" cy="14716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3070196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3231" y="813860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906710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767366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243257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368110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4" idx="3"/>
            <a:endCxn id="5" idx="1"/>
          </p:cNvCxnSpPr>
          <p:nvPr/>
        </p:nvCxnSpPr>
        <p:spPr>
          <a:xfrm flipV="1">
            <a:off x="3167063" y="3586134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399985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283304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586134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4354116" y="4809494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MyModule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5" idx="2"/>
            <a:endCxn id="15" idx="0"/>
          </p:cNvCxnSpPr>
          <p:nvPr/>
        </p:nvCxnSpPr>
        <p:spPr>
          <a:xfrm>
            <a:off x="5382816" y="4102071"/>
            <a:ext cx="0" cy="707423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372704"/>
            <a:ext cx="10059987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968864"/>
            <a:ext cx="1885950" cy="14716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3154865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52486" y="830793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991379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852035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327926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452779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4" idx="3"/>
            <a:endCxn id="5" idx="1"/>
          </p:cNvCxnSpPr>
          <p:nvPr/>
        </p:nvCxnSpPr>
        <p:spPr>
          <a:xfrm flipV="1">
            <a:off x="3167063" y="3670803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484654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367973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670803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7440216" y="4875739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MyUIModule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5" idx="3"/>
            <a:endCxn id="15" idx="1"/>
          </p:cNvCxnSpPr>
          <p:nvPr/>
        </p:nvCxnSpPr>
        <p:spPr>
          <a:xfrm>
            <a:off x="6411516" y="3670803"/>
            <a:ext cx="1028700" cy="1720874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0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3332" y="457200"/>
            <a:ext cx="4961467" cy="6045200"/>
          </a:xfrm>
        </p:spPr>
        <p:txBody>
          <a:bodyPr anchor="ctr">
            <a:normAutofit/>
          </a:bodyPr>
          <a:lstStyle/>
          <a:p>
            <a:r>
              <a:rPr lang="en-US" sz="4400" b="1" dirty="0" smtClean="0">
                <a:latin typeface="+mn-lt"/>
              </a:rPr>
              <a:t>Swift</a:t>
            </a:r>
            <a:r>
              <a:rPr lang="en-US" sz="4400" dirty="0" smtClean="0"/>
              <a:t> is nice</a:t>
            </a:r>
            <a:br>
              <a:rPr lang="en-US" sz="44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4400" smtClean="0"/>
              <a:t>Reusable </a:t>
            </a:r>
            <a:r>
              <a:rPr lang="en-US" sz="4400" b="1" smtClean="0">
                <a:latin typeface="+mn-lt"/>
              </a:rPr>
              <a:t>modules </a:t>
            </a:r>
            <a:r>
              <a:rPr lang="en-US" sz="4400" smtClean="0"/>
              <a:t>are</a:t>
            </a:r>
            <a:r>
              <a:rPr lang="en-US" sz="4400" smtClean="0"/>
              <a:t> </a:t>
            </a:r>
            <a:r>
              <a:rPr lang="en-US" sz="4400" dirty="0" smtClean="0"/>
              <a:t>nicer</a:t>
            </a: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4400" dirty="0" smtClean="0"/>
              <a:t>Building </a:t>
            </a:r>
            <a:r>
              <a:rPr lang="en-US" sz="4400" b="1" dirty="0" smtClean="0">
                <a:latin typeface="+mn-lt"/>
              </a:rPr>
              <a:t>without GUI </a:t>
            </a:r>
            <a:r>
              <a:rPr lang="en-US" sz="4400" dirty="0" smtClean="0"/>
              <a:t>is nicest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3927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err="1" smtClean="0"/>
              <a:t>Xcode</a:t>
            </a:r>
            <a:r>
              <a:rPr lang="en-US" sz="8000" dirty="0" smtClean="0"/>
              <a:t> 9</a:t>
            </a:r>
            <a:endParaRPr lang="en-US" sz="8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314700"/>
            <a:ext cx="3932237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Allows Swift in static </a:t>
            </a:r>
            <a:r>
              <a:rPr lang="en-US" sz="4800" dirty="0" err="1" smtClean="0"/>
              <a:t>libaries</a:t>
            </a:r>
            <a:r>
              <a:rPr lang="en-US" sz="4800" dirty="0" smtClean="0"/>
              <a:t> as of beta 4!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776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7542212" cy="1600200"/>
          </a:xfrm>
        </p:spPr>
        <p:txBody>
          <a:bodyPr>
            <a:normAutofit/>
          </a:bodyPr>
          <a:lstStyle/>
          <a:p>
            <a:r>
              <a:rPr lang="en-US" sz="8000" dirty="0"/>
              <a:t>r</a:t>
            </a:r>
            <a:r>
              <a:rPr lang="en-US" sz="8000" dirty="0" smtClean="0"/>
              <a:t>eact-native-swift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8723842" cy="25542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arn 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add 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react-native-swift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0973" y="3064934"/>
            <a:ext cx="3765314" cy="33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3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10129</TotalTime>
  <Words>133</Words>
  <Application>Microsoft Macintosh PowerPoint</Application>
  <PresentationFormat>Widescreen</PresentationFormat>
  <Paragraphs>75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Mangal</vt:lpstr>
      <vt:lpstr>Arial</vt:lpstr>
      <vt:lpstr>Office Theme</vt:lpstr>
      <vt:lpstr>Native Modules in Swift</vt:lpstr>
      <vt:lpstr>Stages of RN Love</vt:lpstr>
      <vt:lpstr>Why?</vt:lpstr>
      <vt:lpstr>PowerPoint Presentation</vt:lpstr>
      <vt:lpstr>PowerPoint Presentation</vt:lpstr>
      <vt:lpstr>PowerPoint Presentation</vt:lpstr>
      <vt:lpstr>Swift is nice  Reusable modules are nicer  Building without GUI is nicest</vt:lpstr>
      <vt:lpstr>Xcode 9</vt:lpstr>
      <vt:lpstr>react-native-swift</vt:lpstr>
      <vt:lpstr>Applying to an App</vt:lpstr>
      <vt:lpstr>react-native-swift-cli</vt:lpstr>
      <vt:lpstr>Getting Started</vt:lpstr>
      <vt:lpstr>Better Development</vt:lpstr>
      <vt:lpstr>So what’s next?</vt:lpstr>
      <vt:lpstr>Thank You!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Native Components in Swift</dc:title>
  <dc:creator>ray deck</dc:creator>
  <cp:lastModifiedBy>ray deck</cp:lastModifiedBy>
  <cp:revision>47</cp:revision>
  <cp:lastPrinted>2017-11-13T20:43:04Z</cp:lastPrinted>
  <dcterms:created xsi:type="dcterms:W3CDTF">2017-11-07T23:43:10Z</dcterms:created>
  <dcterms:modified xsi:type="dcterms:W3CDTF">2017-11-15T18:52:26Z</dcterms:modified>
</cp:coreProperties>
</file>

<file path=docProps/thumbnail.jpeg>
</file>